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91" r:id="rId2"/>
    <p:sldId id="292" r:id="rId3"/>
    <p:sldId id="289" r:id="rId4"/>
    <p:sldId id="290" r:id="rId5"/>
    <p:sldId id="274" r:id="rId6"/>
    <p:sldId id="288" r:id="rId7"/>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3774"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2/4/2020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Touchy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Touchy</a:t>
                      </a:r>
                      <a:endPar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inside the shooting area with both hands touching either set of marks. PCC muzzle touching a mark.</a:t>
                      </a:r>
                    </a:p>
                    <a:p>
                      <a:pPr marL="0" marR="0" lvl="0" indent="0" algn="l" defTabSz="966788" rtl="0" eaLnBrk="1" fontAlgn="base" latinLnBrk="0" hangingPunct="1">
                        <a:lnSpc>
                          <a:spcPct val="90000"/>
                        </a:lnSpc>
                        <a:spcBef>
                          <a:spcPct val="10000"/>
                        </a:spcBef>
                        <a:spcAft>
                          <a:spcPct val="0"/>
                        </a:spcAft>
                        <a:buClrTx/>
                        <a:buSzTx/>
                        <a:buFontTx/>
                        <a:buNone/>
                        <a:tabLst/>
                        <a:defRPr/>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Notes: Marks are on the leftmost wall and the corner of the right two walls (reminder for setup in case the printout is hard to read)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0B5538A-70E0-45E0-8D3E-BC00316FF8F3}"/>
              </a:ext>
            </a:extLst>
          </p:cNvPr>
          <p:cNvPicPr>
            <a:picLocks noChangeAspect="1"/>
          </p:cNvPicPr>
          <p:nvPr/>
        </p:nvPicPr>
        <p:blipFill>
          <a:blip r:embed="rId5"/>
          <a:stretch>
            <a:fillRect/>
          </a:stretch>
        </p:blipFill>
        <p:spPr>
          <a:xfrm>
            <a:off x="180474" y="3907602"/>
            <a:ext cx="7025777" cy="29144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Touchy </a:t>
            </a:r>
            <a:r>
              <a:rPr lang="en-US" b="1" dirty="0" err="1"/>
              <a:t>Touchy</a:t>
            </a:r>
            <a:endParaRPr lang="en-US" b="1" dirty="0"/>
          </a:p>
          <a:p>
            <a:pPr algn="ctr"/>
            <a:r>
              <a:rPr lang="en-US" b="1" dirty="0"/>
              <a:t>Written Stage Briefing</a:t>
            </a:r>
          </a:p>
          <a:p>
            <a:r>
              <a:rPr lang="en-US" dirty="0"/>
              <a:t>Touchy </a:t>
            </a:r>
            <a:r>
              <a:rPr lang="en-US" dirty="0" err="1"/>
              <a:t>Touchy</a:t>
            </a:r>
            <a:r>
              <a:rPr lang="en-US" dirty="0"/>
              <a:t> is a 30 round, 150 point, Comstock field course. There are fourteen USPSA targets and two Colt poppers. The best two hits on paper will score. The start signal is audible.</a:t>
            </a:r>
          </a:p>
          <a:p>
            <a:endParaRPr lang="en-US" dirty="0"/>
          </a:p>
          <a:p>
            <a:r>
              <a:rPr lang="en-US" dirty="0"/>
              <a:t>Handgun start position is inside the shooting area with both hands touching either set of marks. Handgun is loaded and holstered.</a:t>
            </a:r>
          </a:p>
          <a:p>
            <a:endParaRPr lang="en-US" dirty="0"/>
          </a:p>
          <a:p>
            <a:r>
              <a:rPr lang="en-US" dirty="0"/>
              <a:t>PCC start position is inside the shooting area with muzzle touching any mark.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622716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Steps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PCC unloaded, held with both hands, 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C1858E6A-4730-48DB-B3FB-37F2514F7DCB}"/>
              </a:ext>
            </a:extLst>
          </p:cNvPr>
          <p:cNvPicPr>
            <a:picLocks noChangeAspect="1"/>
          </p:cNvPicPr>
          <p:nvPr/>
        </p:nvPicPr>
        <p:blipFill>
          <a:blip r:embed="rId5"/>
          <a:stretch>
            <a:fillRect/>
          </a:stretch>
        </p:blipFill>
        <p:spPr>
          <a:xfrm>
            <a:off x="180474" y="3506328"/>
            <a:ext cx="7025777" cy="29570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Steps</a:t>
            </a:r>
          </a:p>
          <a:p>
            <a:pPr algn="ctr"/>
            <a:r>
              <a:rPr lang="en-US" b="1" dirty="0"/>
              <a:t>Written Stage Briefing</a:t>
            </a:r>
          </a:p>
          <a:p>
            <a:r>
              <a:rPr lang="en-US" dirty="0"/>
              <a:t>Steps is a 30 round, 150 point, Comstock field course. There are fourteen USPSA targets and two mini poppers. The best two hits on paper will score. Steel must fall to score. The start signal is audible.</a:t>
            </a:r>
          </a:p>
          <a:p>
            <a:endParaRPr lang="en-US" dirty="0"/>
          </a:p>
          <a:p>
            <a:r>
              <a:rPr lang="en-US" dirty="0"/>
              <a:t>Handgun start position is standing with both feet on X’s, wrists above shoulders. Handgun is unloaded and holstered.</a:t>
            </a:r>
          </a:p>
          <a:p>
            <a:endParaRPr lang="en-US" dirty="0"/>
          </a:p>
          <a:p>
            <a:r>
              <a:rPr lang="en-US" dirty="0"/>
              <a:t>PCC start position is standing with both feet on X’s. Unloaded carbine is held with both hands, buttstock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899562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Grab that Gun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Outside the shooting area</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loaded, safety on, muzzle pointed perpendicular to the back berm, placed unsupported on barrel in center of shooting area.</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57CB3B44-F7E2-408F-BBBB-BD146E60B0DB}"/>
              </a:ext>
            </a:extLst>
          </p:cNvPr>
          <p:cNvPicPr>
            <a:picLocks noChangeAspect="1"/>
          </p:cNvPicPr>
          <p:nvPr/>
        </p:nvPicPr>
        <p:blipFill>
          <a:blip r:embed="rId5"/>
          <a:stretch>
            <a:fillRect/>
          </a:stretch>
        </p:blipFill>
        <p:spPr>
          <a:xfrm>
            <a:off x="180474" y="3451423"/>
            <a:ext cx="7025777" cy="281428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Grab that Gun</a:t>
            </a:r>
          </a:p>
          <a:p>
            <a:pPr algn="ctr"/>
            <a:r>
              <a:rPr lang="en-US" b="1" dirty="0"/>
              <a:t>Written Stage Briefing</a:t>
            </a:r>
          </a:p>
          <a:p>
            <a:r>
              <a:rPr lang="en-US" dirty="0"/>
              <a:t>Grab that Gun is a 31 round, 155 point, Comstock field course. There are fourteen USPSA targets, two Colt poppers, and one mini popper. The best two hits on paper will score, and steel must fall to score. The start signal is audible.</a:t>
            </a:r>
          </a:p>
          <a:p>
            <a:endParaRPr lang="en-US" dirty="0"/>
          </a:p>
          <a:p>
            <a:r>
              <a:rPr lang="en-US" dirty="0"/>
              <a:t>The left swinger is activated by the left Colt popper, and the right swinger is activated by the right Colt popper. Please check the activators prior to walkthrough and set the same way every time.</a:t>
            </a:r>
          </a:p>
          <a:p>
            <a:endParaRPr lang="en-US" dirty="0"/>
          </a:p>
          <a:p>
            <a:r>
              <a:rPr lang="en-US" dirty="0"/>
              <a:t>Start position is outside the shooting area. Firearm is laying unsupported on barrel in the shooting area, loaded, safety on, muzzle perpendicular to the back berm.</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1464</TotalTime>
  <Words>586</Words>
  <Application>Microsoft Office PowerPoint</Application>
  <PresentationFormat>Custom</PresentationFormat>
  <Paragraphs>63</Paragraphs>
  <Slides>6</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2020-02-04T22:18:53Z</dcterms:modified>
  <cp:category>Shooting</cp:category>
</cp:coreProperties>
</file>

<file path=docProps/thumbnail.jpeg>
</file>